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70" r:id="rId3"/>
    <p:sldId id="257" r:id="rId4"/>
    <p:sldId id="259" r:id="rId5"/>
    <p:sldId id="260" r:id="rId6"/>
    <p:sldId id="261" r:id="rId7"/>
    <p:sldId id="262" r:id="rId8"/>
    <p:sldId id="263" r:id="rId9"/>
    <p:sldId id="264" r:id="rId10"/>
    <p:sldId id="266" r:id="rId11"/>
    <p:sldId id="265"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0" autoAdjust="0"/>
    <p:restoredTop sz="94660"/>
  </p:normalViewPr>
  <p:slideViewPr>
    <p:cSldViewPr snapToGrid="0">
      <p:cViewPr varScale="1">
        <p:scale>
          <a:sx n="92" d="100"/>
          <a:sy n="92" d="100"/>
        </p:scale>
        <p:origin x="184"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a:xfrm>
            <a:off x="2692397" y="5037663"/>
            <a:ext cx="5214635" cy="279400"/>
          </a:xfrm>
        </p:spPr>
        <p:txBody>
          <a:bodyPr/>
          <a:lstStyle/>
          <a:p>
            <a:endParaRPr lang="en-IN"/>
          </a:p>
        </p:txBody>
      </p:sp>
      <p:sp>
        <p:nvSpPr>
          <p:cNvPr id="6" name="Slide Number Placeholder 5"/>
          <p:cNvSpPr>
            <a:spLocks noGrp="1"/>
          </p:cNvSpPr>
          <p:nvPr>
            <p:ph type="sldNum" sz="quarter" idx="12"/>
          </p:nvPr>
        </p:nvSpPr>
        <p:spPr>
          <a:xfrm>
            <a:off x="8956900" y="5037663"/>
            <a:ext cx="551167" cy="279400"/>
          </a:xfrm>
        </p:spPr>
        <p:txBody>
          <a:bodyPr/>
          <a:lstStyle/>
          <a:p>
            <a:fld id="{4FBF6E31-7C5F-4C74-B217-F6C1DF2925D3}" type="slidenum">
              <a:rPr lang="en-IN" smtClean="0"/>
              <a:t>‹#›</a:t>
            </a:fld>
            <a:endParaRPr lang="en-IN"/>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34575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C87EB5-AAC8-4171-A766-D604C6241E6B}" type="datetimeFigureOut">
              <a:rPr lang="en-IN" smtClean="0"/>
              <a:t>19-12-2022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1892792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35520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1445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35365847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22703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726325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90997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50591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2351381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EC87EB5-AAC8-4171-A766-D604C6241E6B}" type="datetimeFigureOut">
              <a:rPr lang="en-IN" smtClean="0"/>
              <a:t>19-12-2022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FBF6E31-7C5F-4C74-B217-F6C1DF2925D3}" type="slidenum">
              <a:rPr lang="en-IN" smtClean="0"/>
              <a:t>‹#›</a:t>
            </a:fld>
            <a:endParaRPr lang="en-IN"/>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655200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EC87EB5-AAC8-4171-A766-D604C6241E6B}" type="datetimeFigureOut">
              <a:rPr lang="en-IN" smtClean="0"/>
              <a:t>19-12-2022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720235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EC87EB5-AAC8-4171-A766-D604C6241E6B}" type="datetimeFigureOut">
              <a:rPr lang="en-IN" smtClean="0"/>
              <a:t>19-12-2022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FBF6E31-7C5F-4C74-B217-F6C1DF2925D3}" type="slidenum">
              <a:rPr lang="en-IN" smtClean="0"/>
              <a:t>‹#›</a:t>
            </a:fld>
            <a:endParaRPr lang="en-IN"/>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65015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EC87EB5-AAC8-4171-A766-D604C6241E6B}" type="datetimeFigureOut">
              <a:rPr lang="en-IN" smtClean="0"/>
              <a:t>19-12-2022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FBF6E31-7C5F-4C74-B217-F6C1DF2925D3}" type="slidenum">
              <a:rPr lang="en-IN" smtClean="0"/>
              <a:t>‹#›</a:t>
            </a:fld>
            <a:endParaRPr lang="en-IN"/>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8362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C87EB5-AAC8-4171-A766-D604C6241E6B}" type="datetimeFigureOut">
              <a:rPr lang="en-IN" smtClean="0"/>
              <a:t>19-12-2022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3305560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C87EB5-AAC8-4171-A766-D604C6241E6B}" type="datetimeFigureOut">
              <a:rPr lang="en-IN" smtClean="0"/>
              <a:t>19-12-2022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BF6E31-7C5F-4C74-B217-F6C1DF2925D3}" type="slidenum">
              <a:rPr lang="en-IN" smtClean="0"/>
              <a:t>‹#›</a:t>
            </a:fld>
            <a:endParaRPr lang="en-IN"/>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619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C87EB5-AAC8-4171-A766-D604C6241E6B}" type="datetimeFigureOut">
              <a:rPr lang="en-IN" smtClean="0"/>
              <a:t>19-12-2022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FBF6E31-7C5F-4C74-B217-F6C1DF2925D3}" type="slidenum">
              <a:rPr lang="en-IN" smtClean="0"/>
              <a:t>‹#›</a:t>
            </a:fld>
            <a:endParaRPr lang="en-IN"/>
          </a:p>
        </p:txBody>
      </p:sp>
    </p:spTree>
    <p:extLst>
      <p:ext uri="{BB962C8B-B14F-4D97-AF65-F5344CB8AC3E}">
        <p14:creationId xmlns:p14="http://schemas.microsoft.com/office/powerpoint/2010/main" val="16196281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7EC87EB5-AAC8-4171-A766-D604C6241E6B}" type="datetimeFigureOut">
              <a:rPr lang="en-IN" smtClean="0"/>
              <a:t>19-12-2022</a:t>
            </a:fld>
            <a:endParaRPr lang="en-IN"/>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IN"/>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FBF6E31-7C5F-4C74-B217-F6C1DF2925D3}" type="slidenum">
              <a:rPr lang="en-IN" smtClean="0"/>
              <a:t>‹#›</a:t>
            </a:fld>
            <a:endParaRPr lang="en-IN"/>
          </a:p>
        </p:txBody>
      </p:sp>
    </p:spTree>
    <p:extLst>
      <p:ext uri="{BB962C8B-B14F-4D97-AF65-F5344CB8AC3E}">
        <p14:creationId xmlns:p14="http://schemas.microsoft.com/office/powerpoint/2010/main" val="364700908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06BBE-3B0A-0562-D500-CB9836B47202}"/>
              </a:ext>
            </a:extLst>
          </p:cNvPr>
          <p:cNvSpPr>
            <a:spLocks noGrp="1"/>
          </p:cNvSpPr>
          <p:nvPr>
            <p:ph type="ctrTitle"/>
          </p:nvPr>
        </p:nvSpPr>
        <p:spPr/>
        <p:txBody>
          <a:bodyPr/>
          <a:lstStyle/>
          <a:p>
            <a:r>
              <a:rPr lang="en-US" dirty="0"/>
              <a:t>Alpha players</a:t>
            </a:r>
            <a:endParaRPr lang="en-IN" dirty="0"/>
          </a:p>
        </p:txBody>
      </p:sp>
      <p:sp>
        <p:nvSpPr>
          <p:cNvPr id="3" name="Subtitle 2">
            <a:extLst>
              <a:ext uri="{FF2B5EF4-FFF2-40B4-BE49-F238E27FC236}">
                <a16:creationId xmlns:a16="http://schemas.microsoft.com/office/drawing/2014/main" id="{17F61D35-8888-6A51-CD3A-E0275875F7FE}"/>
              </a:ext>
            </a:extLst>
          </p:cNvPr>
          <p:cNvSpPr>
            <a:spLocks noGrp="1"/>
          </p:cNvSpPr>
          <p:nvPr>
            <p:ph type="subTitle" idx="1"/>
          </p:nvPr>
        </p:nvSpPr>
        <p:spPr/>
        <p:txBody>
          <a:bodyPr>
            <a:normAutofit lnSpcReduction="10000"/>
          </a:bodyPr>
          <a:lstStyle/>
          <a:p>
            <a:r>
              <a:rPr lang="en-US" dirty="0"/>
              <a:t>MANISH KUMAR SINHA</a:t>
            </a:r>
          </a:p>
          <a:p>
            <a:r>
              <a:rPr lang="en-US" dirty="0"/>
              <a:t>MUHAMMAD LUQMAN </a:t>
            </a:r>
          </a:p>
          <a:p>
            <a:r>
              <a:rPr lang="en-US" dirty="0"/>
              <a:t>GOVIND SINGH</a:t>
            </a:r>
            <a:endParaRPr lang="en-IN" dirty="0"/>
          </a:p>
        </p:txBody>
      </p:sp>
    </p:spTree>
    <p:extLst>
      <p:ext uri="{BB962C8B-B14F-4D97-AF65-F5344CB8AC3E}">
        <p14:creationId xmlns:p14="http://schemas.microsoft.com/office/powerpoint/2010/main" val="25515862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24F01-841C-7FAF-2CB1-DD2DA0955162}"/>
              </a:ext>
            </a:extLst>
          </p:cNvPr>
          <p:cNvSpPr>
            <a:spLocks noGrp="1"/>
          </p:cNvSpPr>
          <p:nvPr>
            <p:ph type="title"/>
          </p:nvPr>
        </p:nvSpPr>
        <p:spPr/>
        <p:txBody>
          <a:bodyPr/>
          <a:lstStyle/>
          <a:p>
            <a:r>
              <a:rPr lang="en-IN" dirty="0"/>
              <a:t>Gameplay </a:t>
            </a:r>
          </a:p>
        </p:txBody>
      </p:sp>
      <p:sp>
        <p:nvSpPr>
          <p:cNvPr id="3" name="Content Placeholder 2">
            <a:extLst>
              <a:ext uri="{FF2B5EF4-FFF2-40B4-BE49-F238E27FC236}">
                <a16:creationId xmlns:a16="http://schemas.microsoft.com/office/drawing/2014/main" id="{78661B38-28B0-150E-1DB0-00A4BCC0C8FC}"/>
              </a:ext>
            </a:extLst>
          </p:cNvPr>
          <p:cNvSpPr>
            <a:spLocks noGrp="1"/>
          </p:cNvSpPr>
          <p:nvPr>
            <p:ph idx="1"/>
          </p:nvPr>
        </p:nvSpPr>
        <p:spPr/>
        <p:txBody>
          <a:bodyPr/>
          <a:lstStyle/>
          <a:p>
            <a:r>
              <a:rPr lang="en-IN" dirty="0"/>
              <a:t>Player is free to roam anywhere in our game. Its not necessary that the player will have to pass through the numbers. Although he/she wont clear the level by doing so but will surely enjoy it.</a:t>
            </a:r>
          </a:p>
          <a:p>
            <a:r>
              <a:rPr lang="en-IN" dirty="0"/>
              <a:t>By giving this freedom we are enabling the player to enjoy as well as study. This separates our game from other educational game where the player is restrained to only educate themselves. We on the other hand gives the player full freedom. </a:t>
            </a:r>
          </a:p>
        </p:txBody>
      </p:sp>
    </p:spTree>
    <p:extLst>
      <p:ext uri="{BB962C8B-B14F-4D97-AF65-F5344CB8AC3E}">
        <p14:creationId xmlns:p14="http://schemas.microsoft.com/office/powerpoint/2010/main" val="20867341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B285A-0690-7A12-578E-27DF160A7974}"/>
              </a:ext>
            </a:extLst>
          </p:cNvPr>
          <p:cNvSpPr>
            <a:spLocks noGrp="1"/>
          </p:cNvSpPr>
          <p:nvPr>
            <p:ph type="title"/>
          </p:nvPr>
        </p:nvSpPr>
        <p:spPr/>
        <p:txBody>
          <a:bodyPr/>
          <a:lstStyle/>
          <a:p>
            <a:r>
              <a:rPr lang="en-IN" dirty="0"/>
              <a:t>How our game will work(backend)</a:t>
            </a:r>
          </a:p>
        </p:txBody>
      </p:sp>
      <p:sp>
        <p:nvSpPr>
          <p:cNvPr id="3" name="Content Placeholder 2">
            <a:extLst>
              <a:ext uri="{FF2B5EF4-FFF2-40B4-BE49-F238E27FC236}">
                <a16:creationId xmlns:a16="http://schemas.microsoft.com/office/drawing/2014/main" id="{E5D358D4-5553-CD53-50F2-90248445291A}"/>
              </a:ext>
            </a:extLst>
          </p:cNvPr>
          <p:cNvSpPr>
            <a:spLocks noGrp="1"/>
          </p:cNvSpPr>
          <p:nvPr>
            <p:ph idx="1"/>
          </p:nvPr>
        </p:nvSpPr>
        <p:spPr/>
        <p:txBody>
          <a:bodyPr/>
          <a:lstStyle/>
          <a:p>
            <a:r>
              <a:rPr lang="en-IN" dirty="0"/>
              <a:t>The player will pass through the numbers and sign and he/she will either lose or win on the basis of correct maths. Lets further understand it with a basic example.</a:t>
            </a:r>
          </a:p>
          <a:p>
            <a:r>
              <a:rPr lang="en-IN" dirty="0"/>
              <a:t>Lets say the player will first pass through ‘1’, ‘2’ and ‘+’. Then the next element the player should pass through in order to win is ‘3’. Only then the player will win the game otherwise will lose in every other case.</a:t>
            </a:r>
          </a:p>
          <a:p>
            <a:endParaRPr lang="en-IN" dirty="0"/>
          </a:p>
        </p:txBody>
      </p:sp>
    </p:spTree>
    <p:extLst>
      <p:ext uri="{BB962C8B-B14F-4D97-AF65-F5344CB8AC3E}">
        <p14:creationId xmlns:p14="http://schemas.microsoft.com/office/powerpoint/2010/main" val="5815349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5B14D-1D0A-B40E-F2FE-4A2188D31B71}"/>
              </a:ext>
            </a:extLst>
          </p:cNvPr>
          <p:cNvSpPr>
            <a:spLocks noGrp="1"/>
          </p:cNvSpPr>
          <p:nvPr>
            <p:ph type="title" idx="4294967295"/>
          </p:nvPr>
        </p:nvSpPr>
        <p:spPr>
          <a:xfrm>
            <a:off x="1420091" y="309852"/>
            <a:ext cx="9601200" cy="1304925"/>
          </a:xfrm>
        </p:spPr>
        <p:txBody>
          <a:bodyPr/>
          <a:lstStyle/>
          <a:p>
            <a:r>
              <a:rPr lang="en-IN" dirty="0"/>
              <a:t>Scope of our game.</a:t>
            </a:r>
          </a:p>
        </p:txBody>
      </p:sp>
      <p:sp>
        <p:nvSpPr>
          <p:cNvPr id="3" name="Content Placeholder 2">
            <a:extLst>
              <a:ext uri="{FF2B5EF4-FFF2-40B4-BE49-F238E27FC236}">
                <a16:creationId xmlns:a16="http://schemas.microsoft.com/office/drawing/2014/main" id="{F46A7A41-D67C-7E77-4AF9-BFF721870F63}"/>
              </a:ext>
            </a:extLst>
          </p:cNvPr>
          <p:cNvSpPr>
            <a:spLocks noGrp="1"/>
          </p:cNvSpPr>
          <p:nvPr>
            <p:ph idx="4294967295"/>
          </p:nvPr>
        </p:nvSpPr>
        <p:spPr>
          <a:xfrm>
            <a:off x="810490" y="1381125"/>
            <a:ext cx="10577945" cy="4742584"/>
          </a:xfrm>
        </p:spPr>
        <p:txBody>
          <a:bodyPr/>
          <a:lstStyle/>
          <a:p>
            <a:r>
              <a:rPr lang="en-IN" dirty="0"/>
              <a:t>we can target other subjects like chemistry by replacing the numbers with symbols of elements and that way player can learn chemical equations.</a:t>
            </a:r>
          </a:p>
          <a:p>
            <a:r>
              <a:rPr lang="en-IN" dirty="0"/>
              <a:t>We can add other entertaining elements like missiles, blast to make the game more engaging.</a:t>
            </a:r>
          </a:p>
          <a:p>
            <a:r>
              <a:rPr lang="en-IN" dirty="0"/>
              <a:t>If the player fails to pass the level then a relevant </a:t>
            </a:r>
            <a:r>
              <a:rPr lang="en-IN" dirty="0" err="1"/>
              <a:t>youtube</a:t>
            </a:r>
            <a:r>
              <a:rPr lang="en-IN" dirty="0"/>
              <a:t> video will be opened so that the player can clear his/her doubts.</a:t>
            </a:r>
          </a:p>
          <a:p>
            <a:r>
              <a:rPr lang="en-IN" dirty="0"/>
              <a:t>Difficulty level can easily be increased, our game is just focusing on the basics as of now.</a:t>
            </a:r>
          </a:p>
          <a:p>
            <a:r>
              <a:rPr lang="en-IN" dirty="0"/>
              <a:t>We can even introduce a character in our upcoming levels and even introduce spaceships so that this game is not just restrained to cars but even characters and space.</a:t>
            </a:r>
          </a:p>
        </p:txBody>
      </p:sp>
    </p:spTree>
    <p:extLst>
      <p:ext uri="{BB962C8B-B14F-4D97-AF65-F5344CB8AC3E}">
        <p14:creationId xmlns:p14="http://schemas.microsoft.com/office/powerpoint/2010/main" val="133055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9EA5F-9270-8AC9-1945-266C0436A1B8}"/>
              </a:ext>
            </a:extLst>
          </p:cNvPr>
          <p:cNvSpPr>
            <a:spLocks noGrp="1"/>
          </p:cNvSpPr>
          <p:nvPr>
            <p:ph type="title" idx="4294967295"/>
          </p:nvPr>
        </p:nvSpPr>
        <p:spPr>
          <a:xfrm>
            <a:off x="1219200" y="330993"/>
            <a:ext cx="9601200" cy="1303337"/>
          </a:xfrm>
        </p:spPr>
        <p:txBody>
          <a:bodyPr/>
          <a:lstStyle/>
          <a:p>
            <a:r>
              <a:rPr lang="en-IN" dirty="0"/>
              <a:t>Monetization </a:t>
            </a:r>
          </a:p>
        </p:txBody>
      </p:sp>
      <p:sp>
        <p:nvSpPr>
          <p:cNvPr id="3" name="Content Placeholder 2">
            <a:extLst>
              <a:ext uri="{FF2B5EF4-FFF2-40B4-BE49-F238E27FC236}">
                <a16:creationId xmlns:a16="http://schemas.microsoft.com/office/drawing/2014/main" id="{719BF6CD-2177-F0B5-05CB-0E7E71BC6BB3}"/>
              </a:ext>
            </a:extLst>
          </p:cNvPr>
          <p:cNvSpPr>
            <a:spLocks noGrp="1"/>
          </p:cNvSpPr>
          <p:nvPr>
            <p:ph idx="4294967295"/>
          </p:nvPr>
        </p:nvSpPr>
        <p:spPr>
          <a:xfrm>
            <a:off x="699654" y="1539154"/>
            <a:ext cx="10577946" cy="4446010"/>
          </a:xfrm>
        </p:spPr>
        <p:txBody>
          <a:bodyPr/>
          <a:lstStyle/>
          <a:p>
            <a:r>
              <a:rPr lang="en-IN" dirty="0"/>
              <a:t>The most easiest way to earn is through ads.</a:t>
            </a:r>
          </a:p>
          <a:p>
            <a:r>
              <a:rPr lang="en-IN" dirty="0"/>
              <a:t>Ads are annoying to most players so they can spend money to stop the ads.</a:t>
            </a:r>
          </a:p>
          <a:p>
            <a:r>
              <a:rPr lang="en-IN" dirty="0"/>
              <a:t>We can sell skins of cars or other assets that will be added further down the line.</a:t>
            </a:r>
          </a:p>
          <a:p>
            <a:r>
              <a:rPr lang="en-IN" dirty="0"/>
              <a:t>We can even create festival specific environment which will be limited time deals.</a:t>
            </a:r>
          </a:p>
          <a:p>
            <a:r>
              <a:rPr lang="en-IN" dirty="0"/>
              <a:t>We can create a premium pass on monthly basis.</a:t>
            </a:r>
          </a:p>
        </p:txBody>
      </p:sp>
    </p:spTree>
    <p:extLst>
      <p:ext uri="{BB962C8B-B14F-4D97-AF65-F5344CB8AC3E}">
        <p14:creationId xmlns:p14="http://schemas.microsoft.com/office/powerpoint/2010/main" val="2310651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F4BBF-6D03-C1B2-CA47-8AD3A0254245}"/>
              </a:ext>
            </a:extLst>
          </p:cNvPr>
          <p:cNvSpPr>
            <a:spLocks noGrp="1"/>
          </p:cNvSpPr>
          <p:nvPr>
            <p:ph type="title"/>
          </p:nvPr>
        </p:nvSpPr>
        <p:spPr/>
        <p:txBody>
          <a:bodyPr/>
          <a:lstStyle/>
          <a:p>
            <a:r>
              <a:rPr lang="en-IN" dirty="0"/>
              <a:t>MATHEREST 3D</a:t>
            </a:r>
          </a:p>
        </p:txBody>
      </p:sp>
    </p:spTree>
    <p:extLst>
      <p:ext uri="{BB962C8B-B14F-4D97-AF65-F5344CB8AC3E}">
        <p14:creationId xmlns:p14="http://schemas.microsoft.com/office/powerpoint/2010/main" val="3290370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0CEC0-5039-B5C5-B179-9C3628183B9D}"/>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C8C21631-3BE2-07DC-E6CC-750F38F62886}"/>
              </a:ext>
            </a:extLst>
          </p:cNvPr>
          <p:cNvSpPr>
            <a:spLocks noGrp="1"/>
          </p:cNvSpPr>
          <p:nvPr>
            <p:ph idx="1"/>
          </p:nvPr>
        </p:nvSpPr>
        <p:spPr/>
        <p:txBody>
          <a:bodyPr/>
          <a:lstStyle/>
          <a:p>
            <a:endParaRPr lang="en-IN"/>
          </a:p>
        </p:txBody>
      </p:sp>
      <p:pic>
        <p:nvPicPr>
          <p:cNvPr id="5" name="Picture 4">
            <a:extLst>
              <a:ext uri="{FF2B5EF4-FFF2-40B4-BE49-F238E27FC236}">
                <a16:creationId xmlns:a16="http://schemas.microsoft.com/office/drawing/2014/main" id="{D643A803-E042-A29D-55E6-99516B02D427}"/>
              </a:ext>
            </a:extLst>
          </p:cNvPr>
          <p:cNvPicPr>
            <a:picLocks noChangeAspect="1"/>
          </p:cNvPicPr>
          <p:nvPr/>
        </p:nvPicPr>
        <p:blipFill>
          <a:blip r:embed="rId2"/>
          <a:stretch>
            <a:fillRect/>
          </a:stretch>
        </p:blipFill>
        <p:spPr>
          <a:xfrm>
            <a:off x="1037965" y="714235"/>
            <a:ext cx="10116070" cy="5429529"/>
          </a:xfrm>
          <a:prstGeom prst="rect">
            <a:avLst/>
          </a:prstGeom>
        </p:spPr>
      </p:pic>
      <p:sp>
        <p:nvSpPr>
          <p:cNvPr id="6" name="Rectangle: Rounded Corners 5">
            <a:extLst>
              <a:ext uri="{FF2B5EF4-FFF2-40B4-BE49-F238E27FC236}">
                <a16:creationId xmlns:a16="http://schemas.microsoft.com/office/drawing/2014/main" id="{EC5B381D-41CD-D79B-AEBE-0D376E26B283}"/>
              </a:ext>
            </a:extLst>
          </p:cNvPr>
          <p:cNvSpPr/>
          <p:nvPr/>
        </p:nvSpPr>
        <p:spPr>
          <a:xfrm>
            <a:off x="720436" y="1475509"/>
            <a:ext cx="2313709" cy="455814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So our first aim is to tackle a problem.</a:t>
            </a:r>
          </a:p>
        </p:txBody>
      </p:sp>
    </p:spTree>
    <p:extLst>
      <p:ext uri="{BB962C8B-B14F-4D97-AF65-F5344CB8AC3E}">
        <p14:creationId xmlns:p14="http://schemas.microsoft.com/office/powerpoint/2010/main" val="37491055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8A25C9-5EDE-D7C4-3A97-B7A1AD6CD24D}"/>
              </a:ext>
            </a:extLst>
          </p:cNvPr>
          <p:cNvSpPr>
            <a:spLocks noGrp="1"/>
          </p:cNvSpPr>
          <p:nvPr>
            <p:ph type="title"/>
          </p:nvPr>
        </p:nvSpPr>
        <p:spPr/>
        <p:txBody>
          <a:bodyPr/>
          <a:lstStyle/>
          <a:p>
            <a:r>
              <a:rPr lang="en-IN" dirty="0"/>
              <a:t>Phone Addiction</a:t>
            </a:r>
          </a:p>
        </p:txBody>
      </p:sp>
      <p:pic>
        <p:nvPicPr>
          <p:cNvPr id="4" name="Picture 3">
            <a:extLst>
              <a:ext uri="{FF2B5EF4-FFF2-40B4-BE49-F238E27FC236}">
                <a16:creationId xmlns:a16="http://schemas.microsoft.com/office/drawing/2014/main" id="{DD709E6D-EA68-4E80-DCF7-1F1ACFEB1B40}"/>
              </a:ext>
            </a:extLst>
          </p:cNvPr>
          <p:cNvPicPr>
            <a:picLocks noChangeAspect="1"/>
          </p:cNvPicPr>
          <p:nvPr/>
        </p:nvPicPr>
        <p:blipFill>
          <a:blip r:embed="rId2"/>
          <a:stretch>
            <a:fillRect/>
          </a:stretch>
        </p:blipFill>
        <p:spPr>
          <a:xfrm>
            <a:off x="1018914" y="831716"/>
            <a:ext cx="10154172" cy="5194567"/>
          </a:xfrm>
          <a:prstGeom prst="rect">
            <a:avLst/>
          </a:prstGeom>
        </p:spPr>
      </p:pic>
    </p:spTree>
    <p:extLst>
      <p:ext uri="{BB962C8B-B14F-4D97-AF65-F5344CB8AC3E}">
        <p14:creationId xmlns:p14="http://schemas.microsoft.com/office/powerpoint/2010/main" val="24375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4FECD-08C1-63DC-0C2F-FDADC9F8A100}"/>
              </a:ext>
            </a:extLst>
          </p:cNvPr>
          <p:cNvSpPr>
            <a:spLocks noGrp="1"/>
          </p:cNvSpPr>
          <p:nvPr>
            <p:ph type="title"/>
          </p:nvPr>
        </p:nvSpPr>
        <p:spPr/>
        <p:txBody>
          <a:bodyPr/>
          <a:lstStyle/>
          <a:p>
            <a:r>
              <a:rPr lang="en-IN" dirty="0"/>
              <a:t>Taking advantage of addiction</a:t>
            </a:r>
          </a:p>
        </p:txBody>
      </p:sp>
      <p:pic>
        <p:nvPicPr>
          <p:cNvPr id="4" name="Picture 3">
            <a:extLst>
              <a:ext uri="{FF2B5EF4-FFF2-40B4-BE49-F238E27FC236}">
                <a16:creationId xmlns:a16="http://schemas.microsoft.com/office/drawing/2014/main" id="{73EAA6E0-20DA-E280-D3F2-64EAE63A13F5}"/>
              </a:ext>
            </a:extLst>
          </p:cNvPr>
          <p:cNvPicPr>
            <a:picLocks noChangeAspect="1"/>
          </p:cNvPicPr>
          <p:nvPr/>
        </p:nvPicPr>
        <p:blipFill>
          <a:blip r:embed="rId2"/>
          <a:stretch>
            <a:fillRect/>
          </a:stretch>
        </p:blipFill>
        <p:spPr>
          <a:xfrm>
            <a:off x="472369" y="2625634"/>
            <a:ext cx="4985006" cy="3587934"/>
          </a:xfrm>
          <a:prstGeom prst="rect">
            <a:avLst/>
          </a:prstGeom>
        </p:spPr>
      </p:pic>
      <p:sp>
        <p:nvSpPr>
          <p:cNvPr id="5" name="Arrow: Striped Right 4">
            <a:extLst>
              <a:ext uri="{FF2B5EF4-FFF2-40B4-BE49-F238E27FC236}">
                <a16:creationId xmlns:a16="http://schemas.microsoft.com/office/drawing/2014/main" id="{CC25306B-6713-A6E0-DFDF-CF9AD899AB9B}"/>
              </a:ext>
            </a:extLst>
          </p:cNvPr>
          <p:cNvSpPr/>
          <p:nvPr/>
        </p:nvSpPr>
        <p:spPr>
          <a:xfrm>
            <a:off x="5223166" y="4087091"/>
            <a:ext cx="1511461" cy="1226129"/>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77B0A2AD-466D-6797-8958-8CF2EE50AD12}"/>
              </a:ext>
            </a:extLst>
          </p:cNvPr>
          <p:cNvPicPr>
            <a:picLocks noChangeAspect="1"/>
          </p:cNvPicPr>
          <p:nvPr/>
        </p:nvPicPr>
        <p:blipFill>
          <a:blip r:embed="rId3"/>
          <a:stretch>
            <a:fillRect/>
          </a:stretch>
        </p:blipFill>
        <p:spPr>
          <a:xfrm>
            <a:off x="6781995" y="2951019"/>
            <a:ext cx="4782986" cy="3131634"/>
          </a:xfrm>
          <a:prstGeom prst="rect">
            <a:avLst/>
          </a:prstGeom>
        </p:spPr>
      </p:pic>
    </p:spTree>
    <p:extLst>
      <p:ext uri="{BB962C8B-B14F-4D97-AF65-F5344CB8AC3E}">
        <p14:creationId xmlns:p14="http://schemas.microsoft.com/office/powerpoint/2010/main" val="670836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681C65A-2A78-C86B-943F-0A195132A680}"/>
              </a:ext>
            </a:extLst>
          </p:cNvPr>
          <p:cNvPicPr>
            <a:picLocks noChangeAspect="1"/>
          </p:cNvPicPr>
          <p:nvPr/>
        </p:nvPicPr>
        <p:blipFill>
          <a:blip r:embed="rId2"/>
          <a:stretch>
            <a:fillRect/>
          </a:stretch>
        </p:blipFill>
        <p:spPr>
          <a:xfrm rot="21050823">
            <a:off x="729974" y="967146"/>
            <a:ext cx="5404128" cy="2914800"/>
          </a:xfrm>
          <a:prstGeom prst="rect">
            <a:avLst/>
          </a:prstGeom>
        </p:spPr>
      </p:pic>
      <p:pic>
        <p:nvPicPr>
          <p:cNvPr id="5" name="Picture 4">
            <a:extLst>
              <a:ext uri="{FF2B5EF4-FFF2-40B4-BE49-F238E27FC236}">
                <a16:creationId xmlns:a16="http://schemas.microsoft.com/office/drawing/2014/main" id="{9CA75899-6563-4976-2F8B-1D5E5BEB8CBB}"/>
              </a:ext>
            </a:extLst>
          </p:cNvPr>
          <p:cNvPicPr>
            <a:picLocks noChangeAspect="1"/>
          </p:cNvPicPr>
          <p:nvPr/>
        </p:nvPicPr>
        <p:blipFill>
          <a:blip r:embed="rId3"/>
          <a:stretch>
            <a:fillRect/>
          </a:stretch>
        </p:blipFill>
        <p:spPr>
          <a:xfrm rot="646917">
            <a:off x="1355411" y="3264991"/>
            <a:ext cx="3740989" cy="2846773"/>
          </a:xfrm>
          <a:prstGeom prst="rect">
            <a:avLst/>
          </a:prstGeom>
        </p:spPr>
      </p:pic>
      <p:pic>
        <p:nvPicPr>
          <p:cNvPr id="7" name="Picture 6">
            <a:extLst>
              <a:ext uri="{FF2B5EF4-FFF2-40B4-BE49-F238E27FC236}">
                <a16:creationId xmlns:a16="http://schemas.microsoft.com/office/drawing/2014/main" id="{2B110CEB-35CB-49FD-9231-BB5BCCB139F4}"/>
              </a:ext>
            </a:extLst>
          </p:cNvPr>
          <p:cNvPicPr>
            <a:picLocks noChangeAspect="1"/>
          </p:cNvPicPr>
          <p:nvPr/>
        </p:nvPicPr>
        <p:blipFill>
          <a:blip r:embed="rId4"/>
          <a:stretch>
            <a:fillRect/>
          </a:stretch>
        </p:blipFill>
        <p:spPr>
          <a:xfrm rot="20901375">
            <a:off x="5989690" y="941748"/>
            <a:ext cx="3606985" cy="2813195"/>
          </a:xfrm>
          <a:prstGeom prst="rect">
            <a:avLst/>
          </a:prstGeom>
        </p:spPr>
      </p:pic>
      <p:pic>
        <p:nvPicPr>
          <p:cNvPr id="9" name="Picture 8">
            <a:extLst>
              <a:ext uri="{FF2B5EF4-FFF2-40B4-BE49-F238E27FC236}">
                <a16:creationId xmlns:a16="http://schemas.microsoft.com/office/drawing/2014/main" id="{B076D838-0D55-0112-4D58-357CEBC9654D}"/>
              </a:ext>
            </a:extLst>
          </p:cNvPr>
          <p:cNvPicPr>
            <a:picLocks noChangeAspect="1"/>
          </p:cNvPicPr>
          <p:nvPr/>
        </p:nvPicPr>
        <p:blipFill>
          <a:blip r:embed="rId5"/>
          <a:stretch>
            <a:fillRect/>
          </a:stretch>
        </p:blipFill>
        <p:spPr>
          <a:xfrm>
            <a:off x="5205424" y="3943004"/>
            <a:ext cx="5175516" cy="2241665"/>
          </a:xfrm>
          <a:prstGeom prst="rect">
            <a:avLst/>
          </a:prstGeom>
        </p:spPr>
      </p:pic>
      <p:pic>
        <p:nvPicPr>
          <p:cNvPr id="11" name="Picture 10">
            <a:extLst>
              <a:ext uri="{FF2B5EF4-FFF2-40B4-BE49-F238E27FC236}">
                <a16:creationId xmlns:a16="http://schemas.microsoft.com/office/drawing/2014/main" id="{A0D0790F-5DA3-CE22-4EDC-8B520953D441}"/>
              </a:ext>
            </a:extLst>
          </p:cNvPr>
          <p:cNvPicPr>
            <a:picLocks noChangeAspect="1"/>
          </p:cNvPicPr>
          <p:nvPr/>
        </p:nvPicPr>
        <p:blipFill>
          <a:blip r:embed="rId6"/>
          <a:stretch>
            <a:fillRect/>
          </a:stretch>
        </p:blipFill>
        <p:spPr>
          <a:xfrm>
            <a:off x="8956964" y="738201"/>
            <a:ext cx="2584929" cy="3137310"/>
          </a:xfrm>
          <a:prstGeom prst="rect">
            <a:avLst/>
          </a:prstGeom>
        </p:spPr>
      </p:pic>
    </p:spTree>
    <p:extLst>
      <p:ext uri="{BB962C8B-B14F-4D97-AF65-F5344CB8AC3E}">
        <p14:creationId xmlns:p14="http://schemas.microsoft.com/office/powerpoint/2010/main" val="504845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8E649-701F-F437-72CB-69CBEAE9BBAB}"/>
              </a:ext>
            </a:extLst>
          </p:cNvPr>
          <p:cNvSpPr>
            <a:spLocks noGrp="1"/>
          </p:cNvSpPr>
          <p:nvPr>
            <p:ph type="title"/>
          </p:nvPr>
        </p:nvSpPr>
        <p:spPr/>
        <p:txBody>
          <a:bodyPr/>
          <a:lstStyle/>
          <a:p>
            <a:r>
              <a:rPr lang="en-IN" dirty="0"/>
              <a:t>The basis of our project(game)</a:t>
            </a:r>
          </a:p>
        </p:txBody>
      </p:sp>
      <p:sp>
        <p:nvSpPr>
          <p:cNvPr id="3" name="Rectangle: Rounded Corners 2">
            <a:extLst>
              <a:ext uri="{FF2B5EF4-FFF2-40B4-BE49-F238E27FC236}">
                <a16:creationId xmlns:a16="http://schemas.microsoft.com/office/drawing/2014/main" id="{5D1F9E61-1772-4A1E-D47C-23B863A50E08}"/>
              </a:ext>
            </a:extLst>
          </p:cNvPr>
          <p:cNvSpPr/>
          <p:nvPr/>
        </p:nvSpPr>
        <p:spPr>
          <a:xfrm>
            <a:off x="2105891" y="2840182"/>
            <a:ext cx="8215745" cy="25908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We are not exactly solving phone addiction, but taking advantage of addiction by redirecting the addiction into something educational.</a:t>
            </a:r>
          </a:p>
          <a:p>
            <a:pPr algn="ctr"/>
            <a:r>
              <a:rPr lang="en-IN" dirty="0"/>
              <a:t>Educational games are pretty much as an educational platform which makes it a bit boring.</a:t>
            </a:r>
          </a:p>
          <a:p>
            <a:pPr algn="ctr"/>
            <a:r>
              <a:rPr lang="en-IN" dirty="0"/>
              <a:t>By creating a game with a pinch of education in it, children wont exactly feel as if they are studying.</a:t>
            </a:r>
          </a:p>
        </p:txBody>
      </p:sp>
    </p:spTree>
    <p:extLst>
      <p:ext uri="{BB962C8B-B14F-4D97-AF65-F5344CB8AC3E}">
        <p14:creationId xmlns:p14="http://schemas.microsoft.com/office/powerpoint/2010/main" val="13168441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EBD09-9A0D-ACBB-F8F1-A3AB8DA0E6F3}"/>
              </a:ext>
            </a:extLst>
          </p:cNvPr>
          <p:cNvSpPr>
            <a:spLocks noGrp="1"/>
          </p:cNvSpPr>
          <p:nvPr>
            <p:ph type="title"/>
          </p:nvPr>
        </p:nvSpPr>
        <p:spPr/>
        <p:txBody>
          <a:bodyPr/>
          <a:lstStyle/>
          <a:p>
            <a:r>
              <a:rPr lang="en-IN" dirty="0"/>
              <a:t>Lets begin the journey into our project</a:t>
            </a:r>
          </a:p>
        </p:txBody>
      </p:sp>
      <p:sp>
        <p:nvSpPr>
          <p:cNvPr id="3" name="Content Placeholder 2">
            <a:extLst>
              <a:ext uri="{FF2B5EF4-FFF2-40B4-BE49-F238E27FC236}">
                <a16:creationId xmlns:a16="http://schemas.microsoft.com/office/drawing/2014/main" id="{8258E573-DB3A-DC92-96C5-8CA785A2F7E7}"/>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3808545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ED306FEC-C21A-5B16-5F79-DB938189ADD3}"/>
              </a:ext>
            </a:extLst>
          </p:cNvPr>
          <p:cNvSpPr/>
          <p:nvPr/>
        </p:nvSpPr>
        <p:spPr>
          <a:xfrm>
            <a:off x="9594273" y="680171"/>
            <a:ext cx="1960418" cy="549765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Our 3D game will consist of a car and numbers and signs at the basic level.</a:t>
            </a:r>
          </a:p>
          <a:p>
            <a:pPr algn="ctr"/>
            <a:endParaRPr lang="en-IN" dirty="0"/>
          </a:p>
          <a:p>
            <a:pPr algn="ctr"/>
            <a:r>
              <a:rPr lang="en-IN" dirty="0"/>
              <a:t>The player will pass through the numbers displayed on the screen and the game will proceed as</a:t>
            </a:r>
          </a:p>
        </p:txBody>
      </p:sp>
      <p:pic>
        <p:nvPicPr>
          <p:cNvPr id="6" name="Picture 5">
            <a:extLst>
              <a:ext uri="{FF2B5EF4-FFF2-40B4-BE49-F238E27FC236}">
                <a16:creationId xmlns:a16="http://schemas.microsoft.com/office/drawing/2014/main" id="{687C002A-4854-DD4C-41F3-5AB2A7D1D738}"/>
              </a:ext>
            </a:extLst>
          </p:cNvPr>
          <p:cNvPicPr>
            <a:picLocks noChangeAspect="1"/>
          </p:cNvPicPr>
          <p:nvPr/>
        </p:nvPicPr>
        <p:blipFill>
          <a:blip r:embed="rId2"/>
          <a:stretch>
            <a:fillRect/>
          </a:stretch>
        </p:blipFill>
        <p:spPr>
          <a:xfrm>
            <a:off x="637309" y="1149926"/>
            <a:ext cx="8882424" cy="4869873"/>
          </a:xfrm>
          <a:prstGeom prst="rect">
            <a:avLst/>
          </a:prstGeom>
        </p:spPr>
      </p:pic>
    </p:spTree>
    <p:extLst>
      <p:ext uri="{BB962C8B-B14F-4D97-AF65-F5344CB8AC3E}">
        <p14:creationId xmlns:p14="http://schemas.microsoft.com/office/powerpoint/2010/main" val="332106510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Organic</Template>
  <TotalTime>191</TotalTime>
  <Words>504</Words>
  <Application>Microsoft Office PowerPoint</Application>
  <PresentationFormat>Widescreen</PresentationFormat>
  <Paragraphs>34</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Garamond</vt:lpstr>
      <vt:lpstr>Organic</vt:lpstr>
      <vt:lpstr>Alpha players</vt:lpstr>
      <vt:lpstr>MATHEREST 3D</vt:lpstr>
      <vt:lpstr>PowerPoint Presentation</vt:lpstr>
      <vt:lpstr>Phone Addiction</vt:lpstr>
      <vt:lpstr>Taking advantage of addiction</vt:lpstr>
      <vt:lpstr>PowerPoint Presentation</vt:lpstr>
      <vt:lpstr>The basis of our project(game)</vt:lpstr>
      <vt:lpstr>Lets begin the journey into our project</vt:lpstr>
      <vt:lpstr>PowerPoint Presentation</vt:lpstr>
      <vt:lpstr>Gameplay </vt:lpstr>
      <vt:lpstr>How our game will work(backend)</vt:lpstr>
      <vt:lpstr>Scope of our game.</vt:lpstr>
      <vt:lpstr>Monetization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Alpha players</dc:title>
  <dc:creator>Manish kumar</dc:creator>
  <cp:lastModifiedBy>Manish kumar</cp:lastModifiedBy>
  <cp:revision>3</cp:revision>
  <dcterms:created xsi:type="dcterms:W3CDTF">2022-12-19T06:35:27Z</dcterms:created>
  <dcterms:modified xsi:type="dcterms:W3CDTF">2022-12-19T09:51:45Z</dcterms:modified>
</cp:coreProperties>
</file>

<file path=docProps/thumbnail.jpeg>
</file>